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631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42365-E9A2-CC48-9E77-D0FA1CEA0632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A0B2D-5523-B047-923D-1DC8FA41BF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813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A0B2D-5523-B047-923D-1DC8FA41BF8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8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55430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30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1883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094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116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000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9255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904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630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029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13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529F453-C215-C948-B51B-93A2624EC2F6}" type="datetimeFigureOut">
              <a:rPr lang="nl-NL" smtClean="0"/>
              <a:t>04-12-17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AFF2045F-4A84-CA4F-AC1F-1B86D3AF8C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672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4.2  DUITSLAND VALT AAN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dirty="0" smtClean="0"/>
              <a:t>DE TWEEDE WERELDOORLOG</a:t>
            </a:r>
          </a:p>
          <a:p>
            <a:pPr algn="ctr"/>
            <a:r>
              <a:rPr lang="nl-NL" dirty="0" smtClean="0"/>
              <a:t>HOOFDSTUK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217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18437"/>
          </a:xfrm>
        </p:spPr>
        <p:txBody>
          <a:bodyPr>
            <a:normAutofit/>
          </a:bodyPr>
          <a:lstStyle/>
          <a:p>
            <a:pPr algn="ctr"/>
            <a:r>
              <a:rPr lang="nl-NL" b="1" dirty="0" smtClean="0"/>
              <a:t>OORZAKEN VAN DE TWEEDE WERELDOORLOG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318438"/>
            <a:ext cx="12192000" cy="5539562"/>
          </a:xfrm>
        </p:spPr>
        <p:txBody>
          <a:bodyPr>
            <a:normAutofit/>
          </a:bodyPr>
          <a:lstStyle/>
          <a:p>
            <a:r>
              <a:rPr lang="nl-NL" dirty="0" smtClean="0"/>
              <a:t>Indirecte oorzaken: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De vernedering door het Verdrag van Versailles in 1919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De armoede door de economische wereldcrisis, die in de V.S. Begint in 1929</a:t>
            </a:r>
          </a:p>
          <a:p>
            <a:pPr>
              <a:buFont typeface="Arial" charset="0"/>
              <a:buChar char="•"/>
            </a:pPr>
            <a:endParaRPr lang="nl-NL" dirty="0"/>
          </a:p>
          <a:p>
            <a:pPr>
              <a:buFont typeface="Arial" charset="0"/>
              <a:buChar char="•"/>
            </a:pPr>
            <a:r>
              <a:rPr lang="nl-NL" dirty="0" smtClean="0"/>
              <a:t>Directe oorzaken: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Lebensraum </a:t>
            </a:r>
            <a:r>
              <a:rPr lang="nl-NL" dirty="0" err="1" smtClean="0"/>
              <a:t>im</a:t>
            </a:r>
            <a:r>
              <a:rPr lang="nl-NL" dirty="0" smtClean="0"/>
              <a:t> Osten (de Sovjet Unie)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Heim ins Reich (Duitstalige gebieden buiten Europa moeten 					            bij Duitsland gaan horen)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Slappe </a:t>
            </a:r>
            <a:r>
              <a:rPr lang="nl-NL" dirty="0" err="1" smtClean="0"/>
              <a:t>Appeasementpolitiek</a:t>
            </a:r>
            <a:r>
              <a:rPr lang="nl-NL" dirty="0" smtClean="0"/>
              <a:t> van GB en FR 					             (verzoeningspolitiek) gericht op het behouden van vrede</a:t>
            </a:r>
          </a:p>
          <a:p>
            <a:pPr>
              <a:buFont typeface="Wingdings" charset="2"/>
              <a:buChar char="§"/>
            </a:pPr>
            <a:endParaRPr lang="nl-NL" dirty="0"/>
          </a:p>
          <a:p>
            <a:pPr>
              <a:buFont typeface="Wingdings" charset="2"/>
              <a:buChar char="§"/>
            </a:pPr>
            <a:r>
              <a:rPr lang="nl-NL" dirty="0" smtClean="0"/>
              <a:t>Aanleiding = meest directe oorzaak = De Duitse inval in Polen</a:t>
            </a:r>
          </a:p>
          <a:p>
            <a:pPr>
              <a:buFont typeface="Wingdings" charset="2"/>
              <a:buChar char="§"/>
            </a:pP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2555358"/>
            <a:ext cx="5080000" cy="3810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7634178" y="6560288"/>
            <a:ext cx="3593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Chamberlain</a:t>
            </a:r>
            <a:r>
              <a:rPr lang="nl-NL" i="1" dirty="0" smtClean="0"/>
              <a:t>: </a:t>
            </a:r>
            <a:r>
              <a:rPr lang="nl-NL" i="1" dirty="0" err="1" smtClean="0"/>
              <a:t>Peace</a:t>
            </a:r>
            <a:r>
              <a:rPr lang="nl-NL" i="1" dirty="0" smtClean="0"/>
              <a:t> in </a:t>
            </a:r>
            <a:r>
              <a:rPr lang="nl-NL" i="1" dirty="0" err="1" smtClean="0"/>
              <a:t>our</a:t>
            </a:r>
            <a:r>
              <a:rPr lang="nl-NL" i="1" dirty="0" smtClean="0"/>
              <a:t> time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34242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HEIM INS REICH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r>
              <a:rPr lang="nl-NL" dirty="0" smtClean="0"/>
              <a:t>Maart 1938	de Anschluss (aansluiting) van Oostenrijk bij Duitsland</a:t>
            </a:r>
          </a:p>
          <a:p>
            <a:r>
              <a:rPr lang="nl-NL" dirty="0" smtClean="0"/>
              <a:t>November 1938	Conferentie van </a:t>
            </a:r>
            <a:r>
              <a:rPr lang="nl-NL" dirty="0" err="1" smtClean="0"/>
              <a:t>Munchen</a:t>
            </a:r>
            <a:r>
              <a:rPr lang="nl-NL" dirty="0" smtClean="0"/>
              <a:t> over </a:t>
            </a:r>
            <a:r>
              <a:rPr lang="nl-NL" dirty="0" err="1" smtClean="0"/>
              <a:t>Sudetenland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Deelnemers in </a:t>
            </a:r>
            <a:r>
              <a:rPr lang="nl-NL" dirty="0" err="1" smtClean="0"/>
              <a:t>Munchen</a:t>
            </a:r>
            <a:r>
              <a:rPr lang="nl-NL" dirty="0" smtClean="0"/>
              <a:t> zijn Duitsland, </a:t>
            </a:r>
            <a:r>
              <a:rPr lang="nl-NL" dirty="0" err="1" smtClean="0"/>
              <a:t>Italie</a:t>
            </a:r>
            <a:r>
              <a:rPr lang="nl-NL" dirty="0" smtClean="0"/>
              <a:t>, GB en Frankrijk</a:t>
            </a:r>
          </a:p>
          <a:p>
            <a:r>
              <a:rPr lang="nl-NL" dirty="0" err="1" smtClean="0"/>
              <a:t>Sudetenland</a:t>
            </a:r>
            <a:r>
              <a:rPr lang="nl-NL" dirty="0" smtClean="0"/>
              <a:t> is </a:t>
            </a:r>
            <a:r>
              <a:rPr lang="nl-NL" dirty="0"/>
              <a:t>D</a:t>
            </a:r>
            <a:r>
              <a:rPr lang="nl-NL" dirty="0" smtClean="0"/>
              <a:t>uitstalig gebied van </a:t>
            </a:r>
            <a:r>
              <a:rPr lang="nl-NL" dirty="0" err="1" smtClean="0"/>
              <a:t>Tjecho</a:t>
            </a:r>
            <a:r>
              <a:rPr lang="nl-NL" dirty="0" smtClean="0"/>
              <a:t>-Slowakije</a:t>
            </a:r>
          </a:p>
          <a:p>
            <a:r>
              <a:rPr lang="nl-NL" dirty="0" smtClean="0"/>
              <a:t>Hitler wil </a:t>
            </a:r>
            <a:r>
              <a:rPr lang="nl-NL" dirty="0" err="1" smtClean="0"/>
              <a:t>Sudetenland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GB en FR stemmen toe in </a:t>
            </a:r>
            <a:r>
              <a:rPr lang="nl-NL" dirty="0" err="1" smtClean="0"/>
              <a:t>Munchen</a:t>
            </a:r>
            <a:r>
              <a:rPr lang="nl-NL" dirty="0" smtClean="0"/>
              <a:t> onder de voorwaarde, dat Hitler geen andere landen meer wil bezetten</a:t>
            </a:r>
          </a:p>
          <a:p>
            <a:r>
              <a:rPr lang="nl-NL" dirty="0" smtClean="0"/>
              <a:t>Conferentie van </a:t>
            </a:r>
            <a:r>
              <a:rPr lang="nl-NL" dirty="0" err="1" smtClean="0"/>
              <a:t>Munchen</a:t>
            </a:r>
            <a:r>
              <a:rPr lang="nl-NL" dirty="0" smtClean="0"/>
              <a:t> is HET voorbeeld van de mislukte </a:t>
            </a:r>
            <a:r>
              <a:rPr lang="nl-NL" dirty="0" err="1" smtClean="0"/>
              <a:t>Appeasementpolitiek</a:t>
            </a:r>
            <a:r>
              <a:rPr lang="nl-NL" dirty="0" smtClean="0"/>
              <a:t> van </a:t>
            </a:r>
            <a:r>
              <a:rPr lang="nl-NL" dirty="0" err="1" smtClean="0"/>
              <a:t>Chamberlain</a:t>
            </a:r>
            <a:r>
              <a:rPr lang="nl-NL" dirty="0" smtClean="0"/>
              <a:t> (GB)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140" y="2365743"/>
            <a:ext cx="4961860" cy="372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nl-NL" b="1" dirty="0" smtClean="0"/>
              <a:t>NIET-AANVALSVERDRAG TUSSEN DUITSLAND EN DE SOVJET UNIE 1939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Verdrag staat ook bekend als non-agressiepact en</a:t>
            </a:r>
          </a:p>
          <a:p>
            <a:r>
              <a:rPr lang="nl-NL" dirty="0" smtClean="0"/>
              <a:t>Molotov-Ribbentroppact, de namen van ministers van 					              buitenlandse zaken</a:t>
            </a:r>
          </a:p>
          <a:p>
            <a:endParaRPr lang="nl-NL" dirty="0"/>
          </a:p>
          <a:p>
            <a:r>
              <a:rPr lang="nl-NL" dirty="0" smtClean="0"/>
              <a:t>Doel van Hitler = tweefronten-oorlog voorkomen als 							 Duitsland Polen zal binnenvallen</a:t>
            </a:r>
          </a:p>
          <a:p>
            <a:r>
              <a:rPr lang="nl-NL" dirty="0" smtClean="0"/>
              <a:t>Doel van Stalin = tijd krijgen om nieuw officierenkorps 						           	 op te bouwen na de Grote Zuiveringen </a:t>
            </a:r>
          </a:p>
          <a:p>
            <a:endParaRPr lang="nl-NL" dirty="0"/>
          </a:p>
          <a:p>
            <a:r>
              <a:rPr lang="nl-NL" dirty="0" smtClean="0"/>
              <a:t>Afspraken: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Duitsland en Sovjet Unie vallen elkaar niet aan</a:t>
            </a:r>
          </a:p>
          <a:p>
            <a:pPr>
              <a:buFont typeface="Wingdings" charset="2"/>
              <a:buChar char="§"/>
            </a:pPr>
            <a:r>
              <a:rPr lang="nl-NL" dirty="0" smtClean="0"/>
              <a:t>Duitsland en Sovjet </a:t>
            </a:r>
            <a:r>
              <a:rPr lang="nl-NL" dirty="0" err="1" smtClean="0"/>
              <a:t>Uniezullen</a:t>
            </a:r>
            <a:r>
              <a:rPr lang="nl-NL" dirty="0" smtClean="0"/>
              <a:t> Polen verdelen</a:t>
            </a:r>
          </a:p>
          <a:p>
            <a:pPr>
              <a:buFont typeface="Wingdings" charset="2"/>
              <a:buChar char="§"/>
            </a:pPr>
            <a:endParaRPr lang="nl-NL" dirty="0"/>
          </a:p>
          <a:p>
            <a:pPr>
              <a:buFont typeface="Wingdings" charset="2"/>
              <a:buChar char="§"/>
            </a:pPr>
            <a:r>
              <a:rPr lang="nl-NL" dirty="0" smtClean="0"/>
              <a:t>Opmerkelijk verdrag omdat Nazi-Duitsland en de communistische SU aartsvijanden zijn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065" y="1543578"/>
            <a:ext cx="5769935" cy="481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9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0954512" cy="935665"/>
          </a:xfrm>
        </p:spPr>
        <p:txBody>
          <a:bodyPr/>
          <a:lstStyle/>
          <a:p>
            <a:r>
              <a:rPr lang="nl-NL" b="1" dirty="0" smtClean="0"/>
              <a:t>OORLOG: BLITZKRIEG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573079"/>
            <a:ext cx="12192000" cy="4284920"/>
          </a:xfrm>
        </p:spPr>
        <p:txBody>
          <a:bodyPr/>
          <a:lstStyle/>
          <a:p>
            <a:r>
              <a:rPr lang="nl-NL" dirty="0" smtClean="0"/>
              <a:t>1 september 1939 	Duitsland valt Polen binnen</a:t>
            </a:r>
          </a:p>
          <a:p>
            <a:r>
              <a:rPr lang="nl-NL" dirty="0" smtClean="0"/>
              <a:t>3 september 1939	GB en FR verklaren Duitsland de oorlog</a:t>
            </a:r>
          </a:p>
          <a:p>
            <a:r>
              <a:rPr lang="nl-NL" dirty="0" smtClean="0"/>
              <a:t>April 1940	</a:t>
            </a:r>
            <a:r>
              <a:rPr lang="nl-NL" dirty="0"/>
              <a:t>	</a:t>
            </a:r>
            <a:r>
              <a:rPr lang="nl-NL" dirty="0" smtClean="0"/>
              <a:t>Duitsland verovert Denemarken en Noorwegen </a:t>
            </a:r>
          </a:p>
          <a:p>
            <a:r>
              <a:rPr lang="nl-NL" dirty="0" smtClean="0"/>
              <a:t>Mei/juni 1940		Dutsland verovert de Benelux en Frankrijk</a:t>
            </a:r>
          </a:p>
          <a:p>
            <a:r>
              <a:rPr lang="nl-NL" dirty="0" smtClean="0"/>
              <a:t>Juli-september 1940	GB houdt stand in de slag om Engeland</a:t>
            </a:r>
          </a:p>
          <a:p>
            <a:r>
              <a:rPr lang="nl-NL" dirty="0" smtClean="0"/>
              <a:t>22 juni 1941		Duitsland valt de Sovjet Unie aan: Operatie </a:t>
            </a:r>
            <a:r>
              <a:rPr lang="nl-NL" dirty="0" err="1" smtClean="0"/>
              <a:t>Barbarossa</a:t>
            </a:r>
            <a:endParaRPr lang="nl-NL" dirty="0" smtClean="0"/>
          </a:p>
          <a:p>
            <a:r>
              <a:rPr lang="nl-NL" dirty="0" smtClean="0"/>
              <a:t>7 december 1941	Japan valt de V.S. Aan: Pearl </a:t>
            </a:r>
            <a:r>
              <a:rPr lang="nl-NL" dirty="0" err="1" smtClean="0"/>
              <a:t>Harbor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In 1941 worden de Sovjet Unie en de V.S. in de oorlog getrokken en staat GB er niet meer alleen voor.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692" y="0"/>
            <a:ext cx="4946308" cy="347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729200"/>
      </p:ext>
    </p:extLst>
  </p:cSld>
  <p:clrMapOvr>
    <a:masterClrMapping/>
  </p:clrMapOvr>
</p:sld>
</file>

<file path=ppt/theme/theme1.xml><?xml version="1.0" encoding="utf-8"?>
<a:theme xmlns:a="http://schemas.openxmlformats.org/drawingml/2006/main" name="Weergave">
  <a:themeElements>
    <a:clrScheme name="Weergav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Weergave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eergave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64</TotalTime>
  <Words>101</Words>
  <Application>Microsoft Macintosh PowerPoint</Application>
  <PresentationFormat>Breedbeeld</PresentationFormat>
  <Paragraphs>50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Calibri</vt:lpstr>
      <vt:lpstr>Century Schoolbook</vt:lpstr>
      <vt:lpstr>Wingdings</vt:lpstr>
      <vt:lpstr>Wingdings 2</vt:lpstr>
      <vt:lpstr>Arial</vt:lpstr>
      <vt:lpstr>Weergave</vt:lpstr>
      <vt:lpstr>4.2  DUITSLAND VALT AAN</vt:lpstr>
      <vt:lpstr>OORZAKEN VAN DE TWEEDE WERELDOORLOG</vt:lpstr>
      <vt:lpstr>HEIM INS REICH</vt:lpstr>
      <vt:lpstr>NIET-AANVALSVERDRAG TUSSEN DUITSLAND EN DE SOVJET UNIE 1939</vt:lpstr>
      <vt:lpstr>OORLOG: BLITZKRIEG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4.2  DUITSLAND VALT AAN</dc:title>
  <dc:creator>Microsoft Office-gebruiker</dc:creator>
  <cp:lastModifiedBy>Microsoft Office-gebruiker</cp:lastModifiedBy>
  <cp:revision>9</cp:revision>
  <dcterms:created xsi:type="dcterms:W3CDTF">2017-12-01T14:23:51Z</dcterms:created>
  <dcterms:modified xsi:type="dcterms:W3CDTF">2017-12-04T12:44:15Z</dcterms:modified>
</cp:coreProperties>
</file>